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653323-2638-4EB9-A812-8BE9C4073C12}" v="5" dt="2020-11-13T06:39:03.505"/>
    <p1510:client id="{71B775AA-42C4-4A55-AA01-E40F85B8F0C7}" v="3" vWet="7" dt="2020-11-13T06:39:00.4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7c446670-7459-44eb-8c93-60d80c060528" providerId="ADAL" clId="{71B775AA-42C4-4A55-AA01-E40F85B8F0C7}"/>
    <pc:docChg chg="undo custSel modSld">
      <pc:chgData name="Thomas Noordeloos" userId="7c446670-7459-44eb-8c93-60d80c060528" providerId="ADAL" clId="{71B775AA-42C4-4A55-AA01-E40F85B8F0C7}" dt="2020-11-12T11:10:33.195" v="111" actId="5793"/>
      <pc:docMkLst>
        <pc:docMk/>
      </pc:docMkLst>
      <pc:sldChg chg="modSp mod">
        <pc:chgData name="Thomas Noordeloos" userId="7c446670-7459-44eb-8c93-60d80c060528" providerId="ADAL" clId="{71B775AA-42C4-4A55-AA01-E40F85B8F0C7}" dt="2020-11-12T11:10:33.195" v="111" actId="5793"/>
        <pc:sldMkLst>
          <pc:docMk/>
          <pc:sldMk cId="3788715575" sldId="256"/>
        </pc:sldMkLst>
        <pc:spChg chg="mod">
          <ac:chgData name="Thomas Noordeloos" userId="7c446670-7459-44eb-8c93-60d80c060528" providerId="ADAL" clId="{71B775AA-42C4-4A55-AA01-E40F85B8F0C7}" dt="2020-11-12T11:09:29.483" v="79" actId="20577"/>
          <ac:spMkLst>
            <pc:docMk/>
            <pc:sldMk cId="3788715575" sldId="256"/>
            <ac:spMk id="6" creationId="{4910A9D3-44B0-412E-9D51-FA1C2DD5ED39}"/>
          </ac:spMkLst>
        </pc:spChg>
        <pc:spChg chg="mod">
          <ac:chgData name="Thomas Noordeloos" userId="7c446670-7459-44eb-8c93-60d80c060528" providerId="ADAL" clId="{71B775AA-42C4-4A55-AA01-E40F85B8F0C7}" dt="2020-11-12T11:10:33.195" v="111" actId="5793"/>
          <ac:spMkLst>
            <pc:docMk/>
            <pc:sldMk cId="3788715575" sldId="256"/>
            <ac:spMk id="10" creationId="{B5E90D55-298E-4509-878D-C4E228CD5F8E}"/>
          </ac:spMkLst>
        </pc:spChg>
        <pc:spChg chg="mod">
          <ac:chgData name="Thomas Noordeloos" userId="7c446670-7459-44eb-8c93-60d80c060528" providerId="ADAL" clId="{71B775AA-42C4-4A55-AA01-E40F85B8F0C7}" dt="2020-11-12T11:10:03.675" v="99" actId="20577"/>
          <ac:spMkLst>
            <pc:docMk/>
            <pc:sldMk cId="3788715575" sldId="256"/>
            <ac:spMk id="18" creationId="{D8729D5A-9FCE-424A-BA8D-CF5994EDB1B6}"/>
          </ac:spMkLst>
        </pc:spChg>
        <pc:graphicFrameChg chg="mod modGraphic">
          <ac:chgData name="Thomas Noordeloos" userId="7c446670-7459-44eb-8c93-60d80c060528" providerId="ADAL" clId="{71B775AA-42C4-4A55-AA01-E40F85B8F0C7}" dt="2020-11-12T11:10:26.733" v="107" actId="108"/>
          <ac:graphicFrameMkLst>
            <pc:docMk/>
            <pc:sldMk cId="3788715575" sldId="256"/>
            <ac:graphicFrameMk id="13" creationId="{BBD81BF5-9E86-4852-B783-21B8761DB99C}"/>
          </ac:graphicFrameMkLst>
        </pc:graphicFrameChg>
      </pc:sldChg>
    </pc:docChg>
  </pc:docChgLst>
  <pc:docChgLst>
    <pc:chgData name="Machiel Huizer" userId="S::m.huizer@helicon.nl::6bc960c0-5d73-417d-ac74-793b77e58855" providerId="AD" clId="Web-{34653323-2638-4EB9-A812-8BE9C4073C12}"/>
    <pc:docChg chg="modSld">
      <pc:chgData name="Machiel Huizer" userId="S::m.huizer@helicon.nl::6bc960c0-5d73-417d-ac74-793b77e58855" providerId="AD" clId="Web-{34653323-2638-4EB9-A812-8BE9C4073C12}" dt="2020-11-13T06:39:03.505" v="4" actId="20577"/>
      <pc:docMkLst>
        <pc:docMk/>
      </pc:docMkLst>
      <pc:sldChg chg="modSp">
        <pc:chgData name="Machiel Huizer" userId="S::m.huizer@helicon.nl::6bc960c0-5d73-417d-ac74-793b77e58855" providerId="AD" clId="Web-{34653323-2638-4EB9-A812-8BE9C4073C12}" dt="2020-11-13T06:39:03.505" v="4" actId="20577"/>
        <pc:sldMkLst>
          <pc:docMk/>
          <pc:sldMk cId="3788715575" sldId="256"/>
        </pc:sldMkLst>
        <pc:spChg chg="mod">
          <ac:chgData name="Machiel Huizer" userId="S::m.huizer@helicon.nl::6bc960c0-5d73-417d-ac74-793b77e58855" providerId="AD" clId="Web-{34653323-2638-4EB9-A812-8BE9C4073C12}" dt="2020-11-13T06:39:03.505" v="4" actId="20577"/>
          <ac:spMkLst>
            <pc:docMk/>
            <pc:sldMk cId="3788715575" sldId="256"/>
            <ac:spMk id="10" creationId="{B5E90D55-298E-4509-878D-C4E228CD5F8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13-11-2020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13-11-2020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218FED7-AB46-4296-A2AB-73E4BDC03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002060"/>
                </a:solidFill>
              </a:rPr>
              <a:t>Brainstormen op thema’s</a:t>
            </a:r>
            <a:endParaRPr lang="nl-NL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10A9D3-44B0-412E-9D51-FA1C2DD5E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33347" y="1736252"/>
            <a:ext cx="2562138" cy="2156240"/>
          </a:xfrm>
        </p:spPr>
        <p:txBody>
          <a:bodyPr/>
          <a:lstStyle/>
          <a:p>
            <a:pPr marL="0" indent="0">
              <a:buNone/>
            </a:pPr>
            <a:r>
              <a:rPr lang="nl-NL" sz="1400" b="1" dirty="0"/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De nieuwe economie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Marktverkenning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Financiën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Projectmanagement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De verborgen impact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Ondernemen</a:t>
            </a:r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B5E90D55-298E-4509-878D-C4E228CD5F8E}"/>
              </a:ext>
            </a:extLst>
          </p:cNvPr>
          <p:cNvSpPr txBox="1">
            <a:spLocks/>
          </p:cNvSpPr>
          <p:nvPr/>
        </p:nvSpPr>
        <p:spPr bwMode="auto">
          <a:xfrm>
            <a:off x="1917856" y="1712880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2000" b="1" dirty="0"/>
              <a:t>Begrippen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2000" dirty="0">
                <a:cs typeface="Calibri"/>
              </a:rPr>
              <a:t>Divergeren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2000" dirty="0">
                <a:cs typeface="Calibri"/>
              </a:rPr>
              <a:t>Convergeren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2000" dirty="0">
                <a:cs typeface="Calibri"/>
              </a:rPr>
              <a:t>Associëren</a:t>
            </a: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2D05C487-7FDA-4DD4-A64C-272352214795}"/>
              </a:ext>
            </a:extLst>
          </p:cNvPr>
          <p:cNvSpPr txBox="1">
            <a:spLocks/>
          </p:cNvSpPr>
          <p:nvPr/>
        </p:nvSpPr>
        <p:spPr bwMode="auto">
          <a:xfrm>
            <a:off x="603309" y="5736482"/>
            <a:ext cx="11241946" cy="32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nl-NL" sz="1400"/>
          </a:p>
        </p:txBody>
      </p:sp>
      <p:graphicFrame>
        <p:nvGraphicFramePr>
          <p:cNvPr id="13" name="Tabel 13">
            <a:extLst>
              <a:ext uri="{FF2B5EF4-FFF2-40B4-BE49-F238E27FC236}">
                <a16:creationId xmlns:a16="http://schemas.microsoft.com/office/drawing/2014/main" id="{BBD81BF5-9E86-4852-B783-21B8761DB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386118"/>
              </p:ext>
            </p:extLst>
          </p:nvPr>
        </p:nvGraphicFramePr>
        <p:xfrm>
          <a:off x="830142" y="5676238"/>
          <a:ext cx="10515603" cy="2743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04476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904476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904476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904476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904476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904476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469616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1324281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998378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1148236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  <a:gridCol w="1148236">
                  <a:extLst>
                    <a:ext uri="{9D8B030D-6E8A-4147-A177-3AD203B41FA5}">
                      <a16:colId xmlns:a16="http://schemas.microsoft.com/office/drawing/2014/main" val="1873393137"/>
                    </a:ext>
                  </a:extLst>
                </a:gridCol>
              </a:tblGrid>
              <a:tr h="161087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15" name="Afbeelding 14">
            <a:extLst>
              <a:ext uri="{FF2B5EF4-FFF2-40B4-BE49-F238E27FC236}">
                <a16:creationId xmlns:a16="http://schemas.microsoft.com/office/drawing/2014/main" id="{3C8AD9AC-786C-41FA-8D3C-1F579EA918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AF66FF2-65B5-4E75-80FB-1AD095EE089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8" name="Tijdelijke aanduiding voor inhoud 5">
            <a:extLst>
              <a:ext uri="{FF2B5EF4-FFF2-40B4-BE49-F238E27FC236}">
                <a16:creationId xmlns:a16="http://schemas.microsoft.com/office/drawing/2014/main" id="{D8729D5A-9FCE-424A-BA8D-CF5994EDB1B6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400" b="1" dirty="0"/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Ondernemingsplan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Vlog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72ADD984-4BEC-4118-974C-4F5B62A3377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B76073-2A03-4D1A-9F30-A2150097F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17094" cy="1325563"/>
          </a:xfrm>
        </p:spPr>
        <p:txBody>
          <a:bodyPr/>
          <a:lstStyle/>
          <a:p>
            <a:r>
              <a:rPr lang="nl-NL" dirty="0"/>
              <a:t>Wat gaan we doen?        En waarom?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F100F7-2966-4813-8D06-1FB5EE6915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We gaan op 5 maatschappelijke thema’s brainstormen</a:t>
            </a:r>
          </a:p>
          <a:p>
            <a:r>
              <a:rPr lang="nl-NL" dirty="0"/>
              <a:t>Dit doen je met je projectgroep</a:t>
            </a:r>
          </a:p>
          <a:p>
            <a:r>
              <a:rPr lang="nl-NL" dirty="0"/>
              <a:t>Je gebruikt hiervoor de ABC-Brainstorm methode</a:t>
            </a:r>
          </a:p>
          <a:p>
            <a:r>
              <a:rPr lang="nl-NL" dirty="0"/>
              <a:t>Dit gaat in de eerste fase op tijd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7BF2AFF-2B79-4C6D-80EF-3DE6BB223E2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Jullie studeren aan de opleiding Stad en Mens</a:t>
            </a:r>
          </a:p>
          <a:p>
            <a:r>
              <a:rPr lang="nl-NL" dirty="0"/>
              <a:t>Jullie gaan met je onderneming ook een thema aanpakken</a:t>
            </a:r>
          </a:p>
          <a:p>
            <a:r>
              <a:rPr lang="nl-NL" dirty="0"/>
              <a:t>Brainstormen zorgt voor vernieuwende ideeën</a:t>
            </a:r>
          </a:p>
        </p:txBody>
      </p:sp>
    </p:spTree>
    <p:extLst>
      <p:ext uri="{BB962C8B-B14F-4D97-AF65-F5344CB8AC3E}">
        <p14:creationId xmlns:p14="http://schemas.microsoft.com/office/powerpoint/2010/main" val="3145430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176AACFD-6A7E-4ABD-9DBC-4725260AA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thema’s</a:t>
            </a:r>
            <a:r>
              <a:rPr lang="en-US" dirty="0"/>
              <a:t>: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C3CE197-EE25-457D-BBAC-5E4E71315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 err="1"/>
              <a:t>Armoede</a:t>
            </a:r>
            <a:endParaRPr lang="en-US" dirty="0"/>
          </a:p>
          <a:p>
            <a:r>
              <a:rPr lang="en-US" dirty="0" err="1"/>
              <a:t>Overgewicht</a:t>
            </a:r>
            <a:r>
              <a:rPr lang="en-US" dirty="0"/>
              <a:t> </a:t>
            </a:r>
          </a:p>
          <a:p>
            <a:r>
              <a:rPr lang="en-US" dirty="0" err="1"/>
              <a:t>Omgaan</a:t>
            </a:r>
            <a:r>
              <a:rPr lang="en-US" dirty="0"/>
              <a:t> met </a:t>
            </a:r>
            <a:r>
              <a:rPr lang="en-US" dirty="0" err="1"/>
              <a:t>reststromen</a:t>
            </a:r>
            <a:endParaRPr lang="en-US" dirty="0"/>
          </a:p>
          <a:p>
            <a:r>
              <a:rPr lang="en-US" dirty="0" err="1"/>
              <a:t>Energietransitie</a:t>
            </a:r>
            <a:endParaRPr lang="en-US" dirty="0"/>
          </a:p>
          <a:p>
            <a:r>
              <a:rPr lang="en-US" dirty="0" err="1"/>
              <a:t>Eenzaamheid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77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F44123-B7AF-469A-8C13-A70160CF3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problemen kennen deze thema’s?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81E0B6-4618-4179-8ABE-421DC2B6D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589" y="1825625"/>
            <a:ext cx="10992439" cy="4351338"/>
          </a:xfrm>
        </p:spPr>
        <p:txBody>
          <a:bodyPr/>
          <a:lstStyle/>
          <a:p>
            <a:r>
              <a:rPr lang="nl-NL" dirty="0"/>
              <a:t>Hoe kunnen mensen in armoede mee doen aan vrijetijdsbestedingen?</a:t>
            </a:r>
          </a:p>
          <a:p>
            <a:r>
              <a:rPr lang="nl-NL" dirty="0"/>
              <a:t>Hoe kunnen we overgewicht tegengaan?</a:t>
            </a:r>
          </a:p>
          <a:p>
            <a:r>
              <a:rPr lang="nl-NL" dirty="0"/>
              <a:t>Hoe kunnen we zinvol omgaan met reststromen?</a:t>
            </a:r>
          </a:p>
          <a:p>
            <a:r>
              <a:rPr lang="nl-NL" dirty="0"/>
              <a:t>Hoe kunnen we de energietransitie versnellen?</a:t>
            </a:r>
          </a:p>
          <a:p>
            <a:r>
              <a:rPr lang="nl-NL" dirty="0"/>
              <a:t>Hoe kunnen we de eenzaamheid van oplossen?</a:t>
            </a:r>
          </a:p>
        </p:txBody>
      </p:sp>
    </p:spTree>
    <p:extLst>
      <p:ext uri="{BB962C8B-B14F-4D97-AF65-F5344CB8AC3E}">
        <p14:creationId xmlns:p14="http://schemas.microsoft.com/office/powerpoint/2010/main" val="674187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92A893-D6BA-4B04-B337-134FCCCC9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slag:			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7AD4AA-D159-4385-B4E1-C468769BD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10 minuten, zoveel mogelijk woorden associëren</a:t>
            </a:r>
          </a:p>
          <a:p>
            <a:r>
              <a:rPr lang="nl-NL" dirty="0"/>
              <a:t>Let op de ‘kernwoorden’ in de probleemstelling:</a:t>
            </a:r>
          </a:p>
          <a:p>
            <a:pPr lvl="1"/>
            <a:r>
              <a:rPr lang="nl-NL" dirty="0"/>
              <a:t>Vb. Armoede en goede vrijetijdsbesteding</a:t>
            </a:r>
          </a:p>
          <a:p>
            <a:pPr lvl="1"/>
            <a:r>
              <a:rPr lang="nl-NL" dirty="0"/>
              <a:t>Hier kan je losstaand op associëren</a:t>
            </a:r>
          </a:p>
        </p:txBody>
      </p:sp>
    </p:spTree>
    <p:extLst>
      <p:ext uri="{BB962C8B-B14F-4D97-AF65-F5344CB8AC3E}">
        <p14:creationId xmlns:p14="http://schemas.microsoft.com/office/powerpoint/2010/main" val="3896474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AB9D80-2F24-4B72-8FCA-1FCCBF920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Nu hebben jullie honderden woorden opgeschreven…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B47E7F-BD80-4E6C-BC22-4E7B4B705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Onderstreep jullie 10 belangrijkste/ gekste/ creatiefste woorden</a:t>
            </a:r>
          </a:p>
          <a:p>
            <a:r>
              <a:rPr lang="nl-NL" dirty="0"/>
              <a:t>Maak daar 3 combinaties van</a:t>
            </a:r>
          </a:p>
          <a:p>
            <a:r>
              <a:rPr lang="nl-NL" dirty="0"/>
              <a:t>Maak uit elke combinatie een idee/ oplossing</a:t>
            </a:r>
          </a:p>
        </p:txBody>
      </p:sp>
    </p:spTree>
    <p:extLst>
      <p:ext uri="{BB962C8B-B14F-4D97-AF65-F5344CB8AC3E}">
        <p14:creationId xmlns:p14="http://schemas.microsoft.com/office/powerpoint/2010/main" val="1036058362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7DE6F1-65E5-4742-993C-166C160C650C}">
  <ds:schemaRefs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6614168-1363-41D5-B64A-FC595DA39B7D}">
  <ds:schemaRefs>
    <ds:schemaRef ds:uri="34354c1b-6b8c-435b-ad50-990538c19557"/>
    <ds:schemaRef ds:uri="47a28104-336f-447d-946e-e305ac2bcd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233</Words>
  <Application>Microsoft Office PowerPoint</Application>
  <PresentationFormat>Breedbeeld</PresentationFormat>
  <Paragraphs>56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Thema1</vt:lpstr>
      <vt:lpstr>Brainstormen op thema’s</vt:lpstr>
      <vt:lpstr>Wat gaan we doen?        En waarom?</vt:lpstr>
      <vt:lpstr>Maatschappelijke thema’s:</vt:lpstr>
      <vt:lpstr>Welke problemen kennen deze thema’s?</vt:lpstr>
      <vt:lpstr>Aan de slag:    </vt:lpstr>
      <vt:lpstr>Nu hebben jullie honderden woorden opgeschreven…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Machiel Huizer</cp:lastModifiedBy>
  <cp:revision>6</cp:revision>
  <dcterms:created xsi:type="dcterms:W3CDTF">2020-08-25T13:15:30Z</dcterms:created>
  <dcterms:modified xsi:type="dcterms:W3CDTF">2020-11-13T09:47:44Z</dcterms:modified>
</cp:coreProperties>
</file>